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Libre Baskerville" panose="02000000000000000000" pitchFamily="2" charset="0"/>
      <p:regular r:id="rId10"/>
      <p:bold r:id="rId11"/>
    </p:embeddedFont>
    <p:embeddedFont>
      <p:font typeface="Open Sans" panose="020B0606030504020204" pitchFamily="3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6824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Gemini Landmark Description App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Enhances tourist experiences with AI. Provides instant, AI-generated information about iconic landmarks. Multilingual support and accessibility features make exploring cultural heritage sites easy and inclusive for travelers worldwide.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6015" y="1066205"/>
            <a:ext cx="7684770" cy="1303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Gemini Landmark Description App Overview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16015" y="2916317"/>
            <a:ext cx="468987" cy="468987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294120" y="2955310"/>
            <a:ext cx="312658" cy="390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6893481" y="2916317"/>
            <a:ext cx="2606040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Engaging Content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6893481" y="3367088"/>
            <a:ext cx="3060740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Makes exploring new places engaging and informative.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0162699" y="2916317"/>
            <a:ext cx="468987" cy="468987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240804" y="2955310"/>
            <a:ext cx="312658" cy="390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10840164" y="2916317"/>
            <a:ext cx="3060740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Real-Time Information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10840164" y="3692843"/>
            <a:ext cx="3060740" cy="1000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Guides tourists with relevant, real-time landmark information.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216015" y="5136237"/>
            <a:ext cx="468987" cy="468987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294120" y="5175230"/>
            <a:ext cx="312658" cy="390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6893481" y="5136237"/>
            <a:ext cx="2606040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 Audience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6893481" y="5587008"/>
            <a:ext cx="3060740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Designed for tourists, travelers, and local explorers.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10162699" y="5136237"/>
            <a:ext cx="468987" cy="468987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10240804" y="5175230"/>
            <a:ext cx="312658" cy="390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10840164" y="5136237"/>
            <a:ext cx="2606040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Interactive Maps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10840164" y="5587008"/>
            <a:ext cx="3060740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Helps users navigate between different landmarks efficiently.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0840164" y="6379012"/>
            <a:ext cx="2606040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2050" dirty="0"/>
          </a:p>
        </p:txBody>
      </p:sp>
      <p:sp>
        <p:nvSpPr>
          <p:cNvPr id="21" name="Text 18"/>
          <p:cNvSpPr/>
          <p:nvPr/>
        </p:nvSpPr>
        <p:spPr>
          <a:xfrm>
            <a:off x="10840164" y="6829782"/>
            <a:ext cx="3060740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>
              <a:alpha val="8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93790" y="1451253"/>
            <a:ext cx="64181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Feasibility Assessment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27270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Technical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308152"/>
            <a:ext cx="3978116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Built with HTML, CSS, JavaScript, and Node.js for broad device compatibility. Utilizes APIs for landmark data and image recognition, with a scalable architecture to handle growing user traffic. Includes weather forecasts, nearby restaurants, hotels, and more.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332928" y="27270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Operational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5332928" y="3308152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User-friendly design for tourists of all ages. Easy navigation with intuitive interface elements. Provides  access to essential information and maps. It is multilingual and has audio guide option.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5332928" y="568964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872067" y="27270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Economic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9872067" y="3308152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Low cost for static version with minimal server requirements. Potential for monetization through premium features or partnerships. Reduces dependency on costly traditional tour guides.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4836" y="467439"/>
            <a:ext cx="7954328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r>
              <a:rPr lang="en-US" sz="33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AI's Transformative Benefits in Tourism</a:t>
            </a:r>
            <a:endParaRPr lang="en-US" sz="3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36" y="1784628"/>
            <a:ext cx="424815" cy="4248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94836" y="2379345"/>
            <a:ext cx="2481501" cy="531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Enhanced Personalization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594836" y="3012281"/>
            <a:ext cx="2481501" cy="543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customizes travel experiences.</a:t>
            </a:r>
            <a:endParaRPr lang="en-US" sz="1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1250" y="1784628"/>
            <a:ext cx="424815" cy="4248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331250" y="2379345"/>
            <a:ext cx="2217420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Increased Efficiency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3331250" y="2746772"/>
            <a:ext cx="2481501" cy="543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Instant access to travel information.</a:t>
            </a:r>
            <a:endParaRPr lang="en-US" sz="13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7663" y="1784628"/>
            <a:ext cx="424815" cy="4248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67663" y="2379345"/>
            <a:ext cx="2481501" cy="531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Cost-Effective Solutions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6067663" y="3012281"/>
            <a:ext cx="2481501" cy="543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Minimizes need for human guides.</a:t>
            </a:r>
            <a:endParaRPr lang="en-US" sz="13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836" y="4065984"/>
            <a:ext cx="424815" cy="42481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94836" y="4660702"/>
            <a:ext cx="2481501" cy="531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Improved Customer Satisfaction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594836" y="5293638"/>
            <a:ext cx="2481501" cy="1359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AI's ability to personalize recommendations can enhance the overall travel experience and satisfaction of users.</a:t>
            </a:r>
            <a:endParaRPr lang="en-US" sz="1300" dirty="0"/>
          </a:p>
        </p:txBody>
      </p:sp>
      <p:sp>
        <p:nvSpPr>
          <p:cNvPr id="16" name="Text 9"/>
          <p:cNvSpPr/>
          <p:nvPr/>
        </p:nvSpPr>
        <p:spPr>
          <a:xfrm>
            <a:off x="594836" y="6755249"/>
            <a:ext cx="2124551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650" dirty="0"/>
          </a:p>
        </p:txBody>
      </p:sp>
      <p:sp>
        <p:nvSpPr>
          <p:cNvPr id="17" name="Text 10"/>
          <p:cNvSpPr/>
          <p:nvPr/>
        </p:nvSpPr>
        <p:spPr>
          <a:xfrm>
            <a:off x="594836" y="7122676"/>
            <a:ext cx="2124551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650" dirty="0"/>
          </a:p>
        </p:txBody>
      </p:sp>
      <p:sp>
        <p:nvSpPr>
          <p:cNvPr id="18" name="Text 11"/>
          <p:cNvSpPr/>
          <p:nvPr/>
        </p:nvSpPr>
        <p:spPr>
          <a:xfrm>
            <a:off x="594836" y="7490103"/>
            <a:ext cx="2481501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1250" y="4065984"/>
            <a:ext cx="424815" cy="424815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3331250" y="4660702"/>
            <a:ext cx="2124551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650" dirty="0"/>
          </a:p>
        </p:txBody>
      </p:sp>
      <p:sp>
        <p:nvSpPr>
          <p:cNvPr id="21" name="Text 13"/>
          <p:cNvSpPr/>
          <p:nvPr/>
        </p:nvSpPr>
        <p:spPr>
          <a:xfrm>
            <a:off x="3331250" y="5028128"/>
            <a:ext cx="2124551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Accessibility</a:t>
            </a:r>
            <a:endParaRPr lang="en-US" sz="1650" dirty="0"/>
          </a:p>
        </p:txBody>
      </p:sp>
      <p:sp>
        <p:nvSpPr>
          <p:cNvPr id="22" name="Text 14"/>
          <p:cNvSpPr/>
          <p:nvPr/>
        </p:nvSpPr>
        <p:spPr>
          <a:xfrm>
            <a:off x="3331250" y="5395555"/>
            <a:ext cx="2481501" cy="1359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With instant access to information and tailored suggestions, travelers can plan their trips more efficiently and effectively.</a:t>
            </a:r>
            <a:endParaRPr lang="en-US" sz="1300" dirty="0"/>
          </a:p>
        </p:txBody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7663" y="4065984"/>
            <a:ext cx="424815" cy="424815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6067663" y="4660702"/>
            <a:ext cx="2220516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Sustainable Tourism</a:t>
            </a:r>
            <a:endParaRPr lang="en-US" sz="1650" dirty="0"/>
          </a:p>
        </p:txBody>
      </p:sp>
      <p:sp>
        <p:nvSpPr>
          <p:cNvPr id="25" name="Text 16"/>
          <p:cNvSpPr/>
          <p:nvPr/>
        </p:nvSpPr>
        <p:spPr>
          <a:xfrm>
            <a:off x="6067663" y="5028128"/>
            <a:ext cx="2481501" cy="1631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AI-driven tour guides can reduce reliance on traditional guides, promoting more sustainable tourism by lowering the environmental impact of group tours</a:t>
            </a:r>
            <a:endParaRPr lang="en-US" sz="1300" dirty="0"/>
          </a:p>
        </p:txBody>
      </p:sp>
      <p:sp>
        <p:nvSpPr>
          <p:cNvPr id="26" name="Text 17"/>
          <p:cNvSpPr/>
          <p:nvPr/>
        </p:nvSpPr>
        <p:spPr>
          <a:xfrm>
            <a:off x="6067663" y="6761678"/>
            <a:ext cx="2481501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1732" y="930593"/>
            <a:ext cx="6462951" cy="674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Features &amp; Insights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41732" y="1928813"/>
            <a:ext cx="3708797" cy="1588651"/>
          </a:xfrm>
          <a:prstGeom prst="roundRect">
            <a:avLst>
              <a:gd name="adj" fmla="val 2038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457474" y="2144554"/>
            <a:ext cx="3030736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AI-Driven Experience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457474" y="2611160"/>
            <a:ext cx="3277314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Comprehensive and immersive tourist experience.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10166271" y="1928813"/>
            <a:ext cx="3708797" cy="1588651"/>
          </a:xfrm>
          <a:prstGeom prst="roundRect">
            <a:avLst>
              <a:gd name="adj" fmla="val 2038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382012" y="2144554"/>
            <a:ext cx="3232428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Real-Time Information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0382012" y="2611160"/>
            <a:ext cx="3277314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Personalized insights enhance engagement.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41732" y="3733205"/>
            <a:ext cx="3708797" cy="3565803"/>
          </a:xfrm>
          <a:prstGeom prst="roundRect">
            <a:avLst>
              <a:gd name="adj" fmla="val 908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457474" y="3948946"/>
            <a:ext cx="2799874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User-Centric Design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457474" y="4415552"/>
            <a:ext cx="3277314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Fosters interaction and community.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10166271" y="3733205"/>
            <a:ext cx="3708797" cy="3565803"/>
          </a:xfrm>
          <a:prstGeom prst="roundRect">
            <a:avLst>
              <a:gd name="adj" fmla="val 908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0382012" y="3948946"/>
            <a:ext cx="26978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0382012" y="4415552"/>
            <a:ext cx="3147179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Environmental Impact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10382012" y="4882158"/>
            <a:ext cx="3277314" cy="1726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 optimizing travel routes and suggesting eco-friendly accommodations, AI contributes to promoting sustainable tourism practices.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10382012" y="6737985"/>
            <a:ext cx="327731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5554" y="492800"/>
            <a:ext cx="3575209" cy="446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80808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WORK FLOW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625554" y="1297067"/>
            <a:ext cx="13379291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35" y="1200849"/>
            <a:ext cx="12093853" cy="608922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5554" y="6302454"/>
            <a:ext cx="4469011" cy="558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endParaRPr lang="en-US" sz="3500" dirty="0"/>
          </a:p>
        </p:txBody>
      </p:sp>
      <p:sp>
        <p:nvSpPr>
          <p:cNvPr id="6" name="Text 3"/>
          <p:cNvSpPr/>
          <p:nvPr/>
        </p:nvSpPr>
        <p:spPr>
          <a:xfrm>
            <a:off x="625554" y="7290078"/>
            <a:ext cx="6471642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540823" y="7290078"/>
            <a:ext cx="6471642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640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Experience the Future of Travel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2173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Enhance your journey with the Gemini Landmark Description App. Discover how AI can transform your travel today.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30268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THANK YOU -TEAM TITAN CODERS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375</Words>
  <Application>Microsoft Office PowerPoint</Application>
  <PresentationFormat>Custom</PresentationFormat>
  <Paragraphs>55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Libre Baskerville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Sanjana Dharanikota</cp:lastModifiedBy>
  <cp:revision>2</cp:revision>
  <dcterms:created xsi:type="dcterms:W3CDTF">2025-03-08T05:26:19Z</dcterms:created>
  <dcterms:modified xsi:type="dcterms:W3CDTF">2025-03-08T05:33:14Z</dcterms:modified>
</cp:coreProperties>
</file>